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9" r:id="rId2"/>
    <p:sldId id="270" r:id="rId3"/>
    <p:sldId id="260" r:id="rId4"/>
    <p:sldId id="265" r:id="rId5"/>
    <p:sldId id="268" r:id="rId6"/>
    <p:sldId id="262" r:id="rId7"/>
    <p:sldId id="269" r:id="rId8"/>
    <p:sldId id="263" r:id="rId9"/>
    <p:sldId id="267" r:id="rId10"/>
    <p:sldId id="266" r:id="rId11"/>
    <p:sldId id="261" r:id="rId12"/>
    <p:sldId id="271" r:id="rId13"/>
    <p:sldId id="27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D1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97" d="100"/>
          <a:sy n="97" d="100"/>
        </p:scale>
        <p:origin x="216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1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F749B25-6A62-2E79-CECA-14B9CF923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" y="540649"/>
            <a:ext cx="12192000" cy="304562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1176C07-5C6A-6544-1BC5-33EDF719E1A2}"/>
              </a:ext>
            </a:extLst>
          </p:cNvPr>
          <p:cNvSpPr txBox="1"/>
          <p:nvPr/>
        </p:nvSpPr>
        <p:spPr>
          <a:xfrm>
            <a:off x="0" y="4800288"/>
            <a:ext cx="121819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5400" dirty="0">
                <a:solidFill>
                  <a:schemeClr val="bg2"/>
                </a:solidFill>
              </a:rPr>
              <a:t>Inline Team LLV </a:t>
            </a:r>
            <a:r>
              <a:rPr lang="de-CH" sz="5400" dirty="0" err="1">
                <a:solidFill>
                  <a:schemeClr val="bg2"/>
                </a:solidFill>
              </a:rPr>
              <a:t>Flüss</a:t>
            </a:r>
            <a:r>
              <a:rPr lang="de-CH" sz="5400" dirty="0">
                <a:solidFill>
                  <a:schemeClr val="bg2"/>
                </a:solidFill>
              </a:rPr>
              <a:t> Sempachersee</a:t>
            </a:r>
          </a:p>
        </p:txBody>
      </p:sp>
    </p:spTree>
    <p:extLst>
      <p:ext uri="{BB962C8B-B14F-4D97-AF65-F5344CB8AC3E}">
        <p14:creationId xmlns:p14="http://schemas.microsoft.com/office/powerpoint/2010/main" val="229288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0EE0185F-81BA-8D67-BF23-12BD11007194}"/>
              </a:ext>
            </a:extLst>
          </p:cNvPr>
          <p:cNvSpPr txBox="1"/>
          <p:nvPr/>
        </p:nvSpPr>
        <p:spPr>
          <a:xfrm>
            <a:off x="663770" y="268396"/>
            <a:ext cx="112553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Diverse Ausflüge</a:t>
            </a:r>
            <a:endParaRPr lang="de-DE" sz="2200" b="1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846E34C-7FEE-8FDA-1A1A-7A65ECBEC99C}"/>
              </a:ext>
            </a:extLst>
          </p:cNvPr>
          <p:cNvSpPr txBox="1"/>
          <p:nvPr/>
        </p:nvSpPr>
        <p:spPr>
          <a:xfrm flipH="1">
            <a:off x="663770" y="6099465"/>
            <a:ext cx="32851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Nach Waldshut, ins Elsass…</a:t>
            </a:r>
          </a:p>
          <a:p>
            <a:pPr algn="l"/>
            <a:endParaRPr lang="de-DE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0C980D2-5FC5-5C85-B67C-CDB871903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979" y="860312"/>
            <a:ext cx="5193330" cy="303978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98E7F62-3316-AF8D-E62B-F09B6EFB8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70" y="1049724"/>
            <a:ext cx="3403171" cy="456704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98E91D0-61DB-A9A9-908D-D24A058C711C}"/>
              </a:ext>
            </a:extLst>
          </p:cNvPr>
          <p:cNvSpPr txBox="1"/>
          <p:nvPr/>
        </p:nvSpPr>
        <p:spPr>
          <a:xfrm>
            <a:off x="4949979" y="268396"/>
            <a:ext cx="70284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Ausfahrten </a:t>
            </a:r>
            <a:r>
              <a:rPr lang="de-DE" sz="2200" b="1" dirty="0">
                <a:solidFill>
                  <a:srgbClr val="000000"/>
                </a:solidFill>
                <a:latin typeface="Arial" panose="020B0604020202020204" pitchFamily="34" charset="0"/>
              </a:rPr>
              <a:t>mit anderen Vereinen…</a:t>
            </a:r>
            <a:endParaRPr lang="de-DE" sz="2200" b="1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6077F0D-33DC-B069-AC1D-F2F42717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83" y="4108267"/>
            <a:ext cx="3405052" cy="255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FB5DBB16-277F-04A4-939F-13704CC45781}"/>
              </a:ext>
            </a:extLst>
          </p:cNvPr>
          <p:cNvSpPr txBox="1"/>
          <p:nvPr/>
        </p:nvSpPr>
        <p:spPr>
          <a:xfrm flipH="1">
            <a:off x="4949979" y="4693440"/>
            <a:ext cx="25534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…u</a:t>
            </a: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nd auch das Gesellige kommt bei uns nicht zu kurz!</a:t>
            </a:r>
          </a:p>
        </p:txBody>
      </p:sp>
    </p:spTree>
    <p:extLst>
      <p:ext uri="{BB962C8B-B14F-4D97-AF65-F5344CB8AC3E}">
        <p14:creationId xmlns:p14="http://schemas.microsoft.com/office/powerpoint/2010/main" val="846098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41B6FBB-C274-2692-9688-D4D8B676BF02}"/>
              </a:ext>
            </a:extLst>
          </p:cNvPr>
          <p:cNvSpPr txBox="1"/>
          <p:nvPr/>
        </p:nvSpPr>
        <p:spPr>
          <a:xfrm>
            <a:off x="0" y="5257800"/>
            <a:ext cx="12029768" cy="838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4800" dirty="0">
                <a:solidFill>
                  <a:schemeClr val="bg2"/>
                </a:solidFill>
              </a:rPr>
              <a:t>www.inline-fluess.ch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54C89C1-9B1C-9B8C-1875-BFEB9AA694BF}"/>
              </a:ext>
            </a:extLst>
          </p:cNvPr>
          <p:cNvSpPr txBox="1"/>
          <p:nvPr/>
        </p:nvSpPr>
        <p:spPr>
          <a:xfrm>
            <a:off x="7787149" y="427940"/>
            <a:ext cx="355946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Alle weiteren 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Informationen findet ihr auf unserer Homepage. </a:t>
            </a:r>
          </a:p>
          <a:p>
            <a:pPr algn="l"/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endParaRPr lang="de-DE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endParaRPr lang="de-DE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de-DE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Ihr seid jederzeit bei uns herzlichen willkommen.</a:t>
            </a:r>
          </a:p>
          <a:p>
            <a:pPr algn="l"/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3D4C1E4-1A45-1431-6D75-68A040224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35" y="641915"/>
            <a:ext cx="6324305" cy="398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49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B3BAB55-A292-BC45-A2BD-A6E7FA6D8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524" y="436892"/>
            <a:ext cx="8503886" cy="598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51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256A4E7B-89C9-DD47-A058-BA14F72C9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011" y="0"/>
            <a:ext cx="4597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28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B3BAB55-A292-BC45-A2BD-A6E7FA6D8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524" y="436892"/>
            <a:ext cx="8503886" cy="598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8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AB0EFF08-40D8-CFAB-5E9B-63CD5DBBB828}"/>
              </a:ext>
            </a:extLst>
          </p:cNvPr>
          <p:cNvSpPr txBox="1"/>
          <p:nvPr/>
        </p:nvSpPr>
        <p:spPr>
          <a:xfrm>
            <a:off x="4577751" y="327804"/>
            <a:ext cx="32032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Wintertraining</a:t>
            </a:r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algn="l"/>
            <a:endParaRPr lang="de-D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Tiefgarage der Migros Sursee (Technik und Kondition)</a:t>
            </a:r>
          </a:p>
          <a:p>
            <a:pPr algn="l"/>
            <a:endParaRPr lang="de-D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50" name="Picture 2" descr="Bildvorschau">
            <a:extLst>
              <a:ext uri="{FF2B5EF4-FFF2-40B4-BE49-F238E27FC236}">
                <a16:creationId xmlns:a16="http://schemas.microsoft.com/office/drawing/2014/main" id="{EB180B03-776B-5ECE-F0F2-FBAF50D38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680" y="333556"/>
            <a:ext cx="3028744" cy="402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ldvorschau">
            <a:extLst>
              <a:ext uri="{FF2B5EF4-FFF2-40B4-BE49-F238E27FC236}">
                <a16:creationId xmlns:a16="http://schemas.microsoft.com/office/drawing/2014/main" id="{0AAFD794-0B93-D988-1267-FE20EAF12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23" y="3747231"/>
            <a:ext cx="3765887" cy="281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F3D0B067-1269-6123-F3D4-F5D367594CCF}"/>
              </a:ext>
            </a:extLst>
          </p:cNvPr>
          <p:cNvSpPr txBox="1"/>
          <p:nvPr/>
        </p:nvSpPr>
        <p:spPr>
          <a:xfrm>
            <a:off x="4526381" y="4644668"/>
            <a:ext cx="730002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Coronabedingte Alternativen oder zur Abwechslung:</a:t>
            </a:r>
          </a:p>
          <a:p>
            <a:pPr algn="l"/>
            <a:endParaRPr lang="de-D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Training </a:t>
            </a:r>
            <a:r>
              <a:rPr lang="de-DE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draussen</a:t>
            </a:r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mit Stirnlampe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Nachtschneeschuhtouren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Nachtskifahren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Nachtlanglauf auf den umliegenden Loipen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D6DF11-B6D6-4755-9F6C-A02CAE35F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23" y="327804"/>
            <a:ext cx="3857008" cy="239765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066984B-BE95-C94C-E475-D7004D88D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034" y="2019746"/>
            <a:ext cx="2777727" cy="23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40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C428F1C6-8451-FAEB-FF9B-EC26C2E68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741" y="1612170"/>
            <a:ext cx="5552259" cy="276809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AAAD0A0-B651-71BA-277D-611BA0E3760D}"/>
              </a:ext>
            </a:extLst>
          </p:cNvPr>
          <p:cNvSpPr txBox="1"/>
          <p:nvPr/>
        </p:nvSpPr>
        <p:spPr>
          <a:xfrm>
            <a:off x="983411" y="4957353"/>
            <a:ext cx="100089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</a:rPr>
              <a:t>v</a:t>
            </a:r>
            <a:r>
              <a:rPr lang="de-D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erschiedene Inlinerouten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</a:rPr>
              <a:t>diverse Stärkeklassen (</a:t>
            </a:r>
            <a:r>
              <a:rPr lang="de-D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Speed- und 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Geniessergruppe</a:t>
            </a:r>
            <a:r>
              <a:rPr lang="de-D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Treffpunkt: immer aktuell auf Homepage oder Chat</a:t>
            </a:r>
            <a:endParaRPr lang="de-DE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95D62ADC-1579-5411-81AC-7C26C5C15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2171"/>
            <a:ext cx="3690798" cy="2768099"/>
          </a:xfrm>
          <a:prstGeom prst="rect">
            <a:avLst/>
          </a:prstGeom>
          <a:effectLst/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3A6431D-22EF-604B-2944-F5426E6A1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841" y="1548908"/>
            <a:ext cx="1725585" cy="27681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35AD32E-6A2B-9C31-3104-7C04AC9E6642}"/>
              </a:ext>
            </a:extLst>
          </p:cNvPr>
          <p:cNvSpPr txBox="1"/>
          <p:nvPr/>
        </p:nvSpPr>
        <p:spPr>
          <a:xfrm>
            <a:off x="455668" y="408462"/>
            <a:ext cx="115663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Sommertraining: Mittwochabend und Sonntagmorgen</a:t>
            </a:r>
          </a:p>
          <a:p>
            <a:pPr algn="l"/>
            <a:br>
              <a:rPr lang="de-D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br>
              <a:rPr lang="de-DE" b="0" i="0" dirty="0">
                <a:effectLst/>
                <a:latin typeface="Arial" panose="020B0604020202020204" pitchFamily="34" charset="0"/>
              </a:rPr>
            </a:br>
            <a:endParaRPr lang="de-DE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987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Person, Personen, Screenshot enthält.&#10;&#10;Automatisch generierte Beschreibung">
            <a:extLst>
              <a:ext uri="{FF2B5EF4-FFF2-40B4-BE49-F238E27FC236}">
                <a16:creationId xmlns:a16="http://schemas.microsoft.com/office/drawing/2014/main" id="{AEDCA580-6C00-FA43-931D-CD9C313743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46" b="581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26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EDBE8EE-F79E-3169-DCA5-3E1F650E977C}"/>
              </a:ext>
            </a:extLst>
          </p:cNvPr>
          <p:cNvSpPr txBox="1"/>
          <p:nvPr/>
        </p:nvSpPr>
        <p:spPr>
          <a:xfrm>
            <a:off x="7635240" y="332741"/>
            <a:ext cx="3827417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Nationale und internationale Inline Rennen</a:t>
            </a:r>
          </a:p>
          <a:p>
            <a:pPr algn="l"/>
            <a:endParaRPr lang="de-DE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Swiss Skate Tour mit 5 Etappen </a:t>
            </a:r>
            <a:r>
              <a:rPr lang="de-DE" sz="1000" dirty="0">
                <a:solidFill>
                  <a:srgbClr val="000000"/>
                </a:solidFill>
                <a:latin typeface="Arial" panose="020B0604020202020204" pitchFamily="34" charset="0"/>
              </a:rPr>
              <a:t>(div Podestplätze. Gesamtwertung Damen Ränge 1 und 2 und Herren auch Spitzenplatzierungen, Team 4 von 152)</a:t>
            </a:r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24 Rennen Le Mans </a:t>
            </a:r>
            <a:r>
              <a:rPr lang="de-DE" sz="1000" dirty="0">
                <a:solidFill>
                  <a:srgbClr val="000000"/>
                </a:solidFill>
                <a:latin typeface="Arial" panose="020B0604020202020204" pitchFamily="34" charset="0"/>
              </a:rPr>
              <a:t>(Rang 3)</a:t>
            </a:r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Europameisterschaft Masters </a:t>
            </a:r>
            <a:r>
              <a:rPr lang="de-DE" sz="1000" dirty="0">
                <a:solidFill>
                  <a:srgbClr val="000000"/>
                </a:solidFill>
                <a:latin typeface="Arial" panose="020B0604020202020204" pitchFamily="34" charset="0"/>
              </a:rPr>
              <a:t>(Damen Rang 2 und 6 und Herren 6… 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Schauinslandkönig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Freiburg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i.B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de-DE" sz="1000" dirty="0">
                <a:solidFill>
                  <a:srgbClr val="000000"/>
                </a:solidFill>
                <a:latin typeface="Arial" panose="020B0604020202020204" pitchFamily="34" charset="0"/>
              </a:rPr>
              <a:t>(Platz 1 bei den Damen und den Herren)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Berlin Marathon </a:t>
            </a:r>
            <a:r>
              <a:rPr lang="de-DE" sz="1000" dirty="0">
                <a:solidFill>
                  <a:srgbClr val="000000"/>
                </a:solidFill>
                <a:latin typeface="Arial" panose="020B0604020202020204" pitchFamily="34" charset="0"/>
              </a:rPr>
              <a:t>(Podestplätze in der AK und hervorragende Platzierungen)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...</a:t>
            </a:r>
          </a:p>
          <a:p>
            <a:pPr algn="l"/>
            <a:endParaRPr lang="de-DE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Resultate auf der 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Homepage</a:t>
            </a:r>
            <a:endParaRPr lang="de-DE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de-DE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E481CD7-F3C7-6B78-A4AD-3EB5419D8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17" y="285970"/>
            <a:ext cx="5620383" cy="309625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3D42B14-947B-4F43-B976-C3A09844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909" y="3560680"/>
            <a:ext cx="3395091" cy="31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11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Person, Personen, Screenshot enthält.&#10;&#10;Automatisch generierte Beschreibung">
            <a:extLst>
              <a:ext uri="{FF2B5EF4-FFF2-40B4-BE49-F238E27FC236}">
                <a16:creationId xmlns:a16="http://schemas.microsoft.com/office/drawing/2014/main" id="{4061BE12-0467-0548-8235-A5EAC70AD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74" y="0"/>
            <a:ext cx="4777922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D8841DB-7794-EC48-B8E4-81C15FAFB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7693">
            <a:off x="3455203" y="2077314"/>
            <a:ext cx="8002158" cy="74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96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18">
            <a:extLst>
              <a:ext uri="{FF2B5EF4-FFF2-40B4-BE49-F238E27FC236}">
                <a16:creationId xmlns:a16="http://schemas.microsoft.com/office/drawing/2014/main" id="{0B7F9F70-DD0D-9AF5-67E6-95030CE894D2}"/>
              </a:ext>
            </a:extLst>
          </p:cNvPr>
          <p:cNvSpPr txBox="1"/>
          <p:nvPr/>
        </p:nvSpPr>
        <p:spPr>
          <a:xfrm>
            <a:off x="529046" y="3429000"/>
            <a:ext cx="85344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</a:rPr>
              <a:t>F</a:t>
            </a:r>
            <a:r>
              <a:rPr lang="de-DE" sz="1800" b="1" dirty="0">
                <a:solidFill>
                  <a:srgbClr val="000000"/>
                </a:solidFill>
                <a:latin typeface="Arial" panose="020B0604020202020204" pitchFamily="34" charset="0"/>
              </a:rPr>
              <a:t>erienpass Kurse:</a:t>
            </a:r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Buttisholz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Sempach</a:t>
            </a: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-Neuenkirch-Hellbühl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Kanton Nidwalden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Sempach</a:t>
            </a: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Station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Nottwil</a:t>
            </a:r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de-DE" sz="1800" b="1" dirty="0">
                <a:solidFill>
                  <a:srgbClr val="000000"/>
                </a:solidFill>
                <a:latin typeface="Arial" panose="020B0604020202020204" pitchFamily="34" charset="0"/>
              </a:rPr>
              <a:t>Kids on Skates Kurs: 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Basiskurs in Schenkon </a:t>
            </a:r>
            <a:endParaRPr lang="de-DE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C363521-CDF4-BF2A-09BF-32A91E3A0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46" y="361586"/>
            <a:ext cx="5204603" cy="277278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54C8EE2-B8FB-11A3-53CB-F9C7A73EF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640" y="361586"/>
            <a:ext cx="4874586" cy="277278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2E347A2-1C25-AE30-C8F4-DBB2D2044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188" y="3878432"/>
            <a:ext cx="3528038" cy="257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30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E69508B7-C881-9D44-8F67-F72B07AD6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90749"/>
            <a:ext cx="8481391" cy="603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169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imme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TM03457452[[fn=Himmel]]</Template>
  <TotalTime>0</TotalTime>
  <Words>207</Words>
  <Application>Microsoft Macintosh PowerPoint</Application>
  <PresentationFormat>Breitbild</PresentationFormat>
  <Paragraphs>56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Verdana</vt:lpstr>
      <vt:lpstr>Himmel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Yvonne Hodel</dc:creator>
  <cp:lastModifiedBy>KSREU; Boesch Pascal (Lehrperson)</cp:lastModifiedBy>
  <cp:revision>29</cp:revision>
  <dcterms:created xsi:type="dcterms:W3CDTF">2022-08-31T07:55:58Z</dcterms:created>
  <dcterms:modified xsi:type="dcterms:W3CDTF">2022-11-03T22:57:56Z</dcterms:modified>
</cp:coreProperties>
</file>